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1" r:id="rId3"/>
    <p:sldId id="275" r:id="rId4"/>
    <p:sldId id="276" r:id="rId5"/>
    <p:sldId id="285" r:id="rId6"/>
    <p:sldId id="290" r:id="rId7"/>
    <p:sldId id="295" r:id="rId8"/>
    <p:sldId id="294" r:id="rId9"/>
    <p:sldId id="296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5" autoAdjust="0"/>
  </p:normalViewPr>
  <p:slideViewPr>
    <p:cSldViewPr>
      <p:cViewPr varScale="1">
        <p:scale>
          <a:sx n="72" d="100"/>
          <a:sy n="72" d="100"/>
        </p:scale>
        <p:origin x="4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F5DF2-CD21-4B50-AE2C-CDA84809189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A5D27-1249-4BC4-9156-ADEEEF882E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Г. Сочи,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Хостинский</a:t>
            </a:r>
            <a:r>
              <a:rPr lang="ru-RU" baseline="0" dirty="0" smtClean="0"/>
              <a:t> район, ул. </a:t>
            </a:r>
            <a:r>
              <a:rPr lang="ru-RU" baseline="0" dirty="0" err="1" smtClean="0"/>
              <a:t>Чекменева</a:t>
            </a:r>
            <a:r>
              <a:rPr lang="ru-RU" baseline="0" dirty="0" smtClean="0"/>
              <a:t>, 32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5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1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365CA-04AE-4318-BDF2-2F6757ACB36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7" y="642919"/>
            <a:ext cx="7672414" cy="5429289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Объекты, включенные в перечень для предоставления во владение и (или) пользование на долгосрочной основе субъектам малого и среднего предпринимательства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273051"/>
            <a:ext cx="2890665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548681"/>
            <a:ext cx="6347047" cy="557748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 ОТВЕТСТВЕННЫХ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ФИО: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Карташов Руслан Викторович</a:t>
            </a:r>
          </a:p>
          <a:p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приватизации и аренды муниципального имущества департамента имущественных отношений администрации муниципального образования городской округ город-курорт Сочи Краснодарского края</a:t>
            </a:r>
          </a:p>
          <a:p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телефона: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8(862)448-04-68</a:t>
            </a:r>
          </a:p>
          <a:p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почты: 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KartashovRV@sochiadm.ru</a:t>
            </a:r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9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78696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. </a:t>
            </a:r>
            <a:r>
              <a:rPr lang="ru-RU" dirty="0"/>
              <a:t>Сочи, Центральный район, пер. Донской, 20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1099"/>
            <a:ext cx="4824536" cy="287535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103,4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торговое, бытовые услуги, складское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дом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Сборный железобетон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429001"/>
            <a:ext cx="4824536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6447" y="273050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Сочи,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Хостинский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район, ул.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Чекменева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32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dio7\Desktop\Чекменева, 32\20210616_1224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9" y="476673"/>
            <a:ext cx="3408914" cy="564949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46447" y="1435100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133,8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складское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железобетон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 smtClean="0"/>
              <a:t>г. </a:t>
            </a:r>
            <a:r>
              <a:rPr lang="ru-RU" dirty="0"/>
              <a:t>Сочи, </a:t>
            </a:r>
            <a:r>
              <a:rPr lang="ru-RU" dirty="0" err="1"/>
              <a:t>Хостинский</a:t>
            </a:r>
            <a:r>
              <a:rPr lang="ru-RU" dirty="0"/>
              <a:t> район, ул. </a:t>
            </a:r>
            <a:r>
              <a:rPr lang="ru-RU" dirty="0" err="1"/>
              <a:t>Чекменева</a:t>
            </a:r>
            <a:r>
              <a:rPr lang="ru-RU" dirty="0"/>
              <a:t>, 34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dio7\Desktop\Чекменева, 34\20210616_1227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8025" y="420928"/>
            <a:ext cx="3339939" cy="5721498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133,4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складское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железобетон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/>
              <a:t>г. Сочи, Центральный район, ул. Гагарина, </a:t>
            </a:r>
            <a:r>
              <a:rPr lang="ru-RU" dirty="0" smtClean="0"/>
              <a:t>4</a:t>
            </a:r>
            <a:br>
              <a:rPr lang="ru-RU" dirty="0" smtClean="0"/>
            </a:br>
            <a:endParaRPr lang="ru-RU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72,8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подвал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подъезда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административное, торговое, бытовые услуги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39572"/>
            <a:ext cx="4264074" cy="27642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2316"/>
            <a:ext cx="424847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54807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dirty="0"/>
              <a:t>г. Сочи, </a:t>
            </a:r>
            <a:r>
              <a:rPr lang="ru-RU" sz="1600" dirty="0" smtClean="0"/>
              <a:t>Адлерский </a:t>
            </a:r>
            <a:r>
              <a:rPr lang="ru-RU" sz="1600" dirty="0"/>
              <a:t>район,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ул</a:t>
            </a:r>
            <a:r>
              <a:rPr lang="ru-RU" sz="1600" dirty="0"/>
              <a:t>. </a:t>
            </a:r>
            <a:r>
              <a:rPr lang="ru-RU" sz="1600" dirty="0" smtClean="0"/>
              <a:t>Голубые Дали, </a:t>
            </a:r>
            <a:r>
              <a:rPr lang="ru-RU" sz="1600" dirty="0"/>
              <a:t>5</a:t>
            </a:r>
            <a:r>
              <a:rPr lang="ru-RU" sz="1600" dirty="0" smtClean="0"/>
              <a:t>8</a:t>
            </a:r>
            <a:br>
              <a:rPr lang="ru-RU" sz="1600" dirty="0" smtClean="0"/>
            </a:br>
            <a:endParaRPr lang="ru-RU" sz="16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219" y="146527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19,5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3223"/>
            <a:ext cx="3897858" cy="5853113"/>
          </a:xfrm>
        </p:spPr>
      </p:pic>
    </p:spTree>
    <p:extLst>
      <p:ext uri="{BB962C8B-B14F-4D97-AF65-F5344CB8AC3E}">
        <p14:creationId xmlns:p14="http://schemas.microsoft.com/office/powerpoint/2010/main" val="32852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1600" dirty="0"/>
              <a:t>г. Сочи, Лазаревский район, </a:t>
            </a:r>
            <a:br>
              <a:rPr lang="ru-RU" sz="1600" dirty="0"/>
            </a:br>
            <a:r>
              <a:rPr lang="ru-RU" sz="1600" dirty="0"/>
              <a:t>ул. </a:t>
            </a:r>
            <a:r>
              <a:rPr lang="ru-RU" sz="1600" dirty="0" smtClean="0"/>
              <a:t>Армавирская, 114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880038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Аренда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14,6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кв.м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Этаж: первый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Вход: отдельный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Назначение: административное, торговое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Здание: многоквартирный </a:t>
            </a: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дом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2401" y="995057"/>
            <a:ext cx="5776062" cy="43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7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1600" dirty="0"/>
              <a:t>г. Сочи, Лазаревский район, </a:t>
            </a:r>
            <a:br>
              <a:rPr lang="ru-RU" sz="1600" dirty="0"/>
            </a:br>
            <a:r>
              <a:rPr lang="ru-RU" sz="1600" dirty="0"/>
              <a:t>ул. </a:t>
            </a:r>
            <a:r>
              <a:rPr lang="ru-RU" sz="1600" dirty="0" smtClean="0"/>
              <a:t>Мостовая, 14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880038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Аренда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95,5 </a:t>
            </a:r>
            <a:r>
              <a:rPr lang="ru-RU" sz="1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кв.м</a:t>
            </a: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Этаж: первый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Вход: отдельный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Назначение: административное, торговое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Здание: многоквартирный </a:t>
            </a: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дом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37" y="188640"/>
            <a:ext cx="4796112" cy="309634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21" y="3356992"/>
            <a:ext cx="4795328" cy="295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1600" dirty="0"/>
              <a:t>г. Сочи, Лазаревский район, </a:t>
            </a:r>
            <a:br>
              <a:rPr lang="ru-RU" sz="1600" dirty="0"/>
            </a:br>
            <a:r>
              <a:rPr lang="ru-RU" sz="1600" dirty="0"/>
              <a:t>ул. Партизанская, 18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880038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Аренда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70,3 кв.м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Этаж: цоколь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Вход: отдельный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Назначение: административное, торговое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Здание: многоквартирный дом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37" y="188640"/>
            <a:ext cx="4796112" cy="309634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21" y="3356992"/>
            <a:ext cx="4795328" cy="29581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337" y="175591"/>
            <a:ext cx="4796112" cy="3144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337" y="3362739"/>
            <a:ext cx="4796112" cy="302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617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</TotalTime>
  <Words>357</Words>
  <Application>Microsoft Office PowerPoint</Application>
  <PresentationFormat>Экран (4:3)</PresentationFormat>
  <Paragraphs>123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Объекты, включенные в перечень для предоставления во владение и (или) пользование на долгосрочной основе субъектам малого и среднего предпринимательства</vt:lpstr>
      <vt:lpstr>г. Сочи, Центральный район, пер. Донской, 20 </vt:lpstr>
      <vt:lpstr>г. Сочи, Хостинский район, ул. Чекменева, 32 </vt:lpstr>
      <vt:lpstr>г. Сочи, Хостинский район, ул. Чекменева, 34 </vt:lpstr>
      <vt:lpstr>г. Сочи, Центральный район, ул. Гагарина, 4 </vt:lpstr>
      <vt:lpstr>г. Сочи, Адлерский район,  ул. Голубые Дали, 58 </vt:lpstr>
      <vt:lpstr>г. Сочи, Лазаревский район,  ул. Армавирская, 114 </vt:lpstr>
      <vt:lpstr>г. Сочи, Лазаревский район,  ул. Мостовая, 14 </vt:lpstr>
      <vt:lpstr>г. Сочи, Лазаревский район,  ул. Партизанская, 18 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Наиболее привлекательные объекты, для предоставления во владение и (или) пользование на долгосрочной основе субъектам малого и среднего предпринимательства и организациям</dc:title>
  <dc:creator>kab-8-9</dc:creator>
  <cp:lastModifiedBy>Нечаев Кирилл Станиславович</cp:lastModifiedBy>
  <cp:revision>95</cp:revision>
  <dcterms:created xsi:type="dcterms:W3CDTF">2020-11-02T07:12:20Z</dcterms:created>
  <dcterms:modified xsi:type="dcterms:W3CDTF">2024-04-03T14:56:23Z</dcterms:modified>
</cp:coreProperties>
</file>