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58" r:id="rId3"/>
    <p:sldId id="345" r:id="rId4"/>
    <p:sldId id="357" r:id="rId5"/>
    <p:sldId id="356" r:id="rId6"/>
    <p:sldId id="349" r:id="rId7"/>
    <p:sldId id="359" r:id="rId8"/>
    <p:sldId id="346" r:id="rId9"/>
    <p:sldId id="360" r:id="rId10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>
      <p:cViewPr varScale="1">
        <p:scale>
          <a:sx n="152" d="100"/>
          <a:sy n="152" d="100"/>
        </p:scale>
        <p:origin x="48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F30D9F-56BC-4798-A106-7191A498B2B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7F15F62-E5C5-4B6C-9359-3E8518B0D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928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19891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D181-8D93-4027-B01D-24176AA9E9E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5EF7-41B1-48A7-BB14-DF224FC68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6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6DB2-750F-4A45-9710-E9228C74E87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C56A-27E3-4F71-AAF5-CF6DEEDC8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46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EFDA-F791-4533-AE08-9C1823D03917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2A57-87A2-4A1B-9B9D-E143503F9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6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51A1-783B-4780-83E6-39E7B35F270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4CBD-90F3-40A3-80F6-698F15490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4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19891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5526-036B-4C34-8602-C85840DAB13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E370-7E52-40F1-9904-9011EED31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4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B4AF-96E7-40E5-89B3-176870A31EF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0521-2C22-4450-B0B4-95808F791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2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B93E-8AB8-4A11-8C6A-F234F84C0507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CC3C-57D0-478C-8D7B-DAF3D76C0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62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CC53-3620-46F4-9F0E-B2B922E0F69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FA4E-C50B-4CD7-9018-7982037B7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50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58C6-41C3-4C61-95EC-23C8B9B772EB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42C8-79C5-490F-82BE-71916131B8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8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55F0-C186-47C0-A2C8-E0CB1E6D646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0BA9-6371-4556-B466-12273E27A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3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19891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1220-84B6-4658-9397-6204B031989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248D-7414-4652-9ACD-2DE1208C2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54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73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3278188"/>
            <a:ext cx="651192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9275"/>
            <a:ext cx="6400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A3BBF7-9EA3-46D2-813F-443350720D2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7011CAD-496B-44D3-A6A6-FD34927A2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330325"/>
            <a:ext cx="8856663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и проведении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мероприятий, посвященных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74-й годовщине Победы в Великой Отечественной войне 1941-1945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7313"/>
            <a:ext cx="1944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31788" y="12382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10 по 30 апреля впервые в городе пройдёт акция «Ветеран живёт рядом»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52576" r="54276" b="1213"/>
          <a:stretch>
            <a:fillRect/>
          </a:stretch>
        </p:blipFill>
        <p:spPr bwMode="auto">
          <a:xfrm>
            <a:off x="2124075" y="954088"/>
            <a:ext cx="46958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41288"/>
            <a:ext cx="8823325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мероприятия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финалистов городского конкурса строя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 песни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оржественное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«Победа в сердце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каждого живёт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 «Спасибо за Мир» у ЦУМа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мероприятие 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стелы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во имя жизни»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«Солдатская каша» с концертной программой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«Одна на всех» в парке «Ривьера»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кинотеатрах города состоятся бесплатные показы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фильмов о войне.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"/>
            <a:ext cx="20875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33" y="195486"/>
            <a:ext cx="2316569" cy="175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2283718"/>
            <a:ext cx="2748617" cy="182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63" y="334963"/>
            <a:ext cx="8891587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Легкоатлетическая эстафета «Спортсмены Сочи – в ознаменование Победы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1941-1945 годов»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 «День Победы» в муниципальных маршрутных автобусах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мая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Музыкально-песенные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марафоны творческих коллективов города Сочи на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ЖД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гуляния, выставки ДПИ в парке «Ривьера»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525"/>
            <a:ext cx="194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7854"/>
            <a:ext cx="1533153" cy="153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7854"/>
            <a:ext cx="2455976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1608" r="20020" b="6149"/>
          <a:stretch/>
        </p:blipFill>
        <p:spPr>
          <a:xfrm>
            <a:off x="7071648" y="3386725"/>
            <a:ext cx="198422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54" y="3446338"/>
            <a:ext cx="22371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9850"/>
            <a:ext cx="1439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888" y="323850"/>
            <a:ext cx="86391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возложение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и венков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чаше «Вечного огня»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Завокзальном районе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10.00 до 22.00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Трансляция Парада Победы на Красной площади,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«Полевая кухня», концертно - театрализованная программа и показ фильмов на площади Южного мола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хоровых коллективов «Помним, славим, гордимся»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Морского порта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57632"/>
            <a:ext cx="1934069" cy="156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03" y="3219822"/>
            <a:ext cx="2574300" cy="158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65781"/>
            <a:ext cx="2200844" cy="135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57632"/>
            <a:ext cx="2284260" cy="158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4450"/>
            <a:ext cx="14398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84188"/>
            <a:ext cx="8736013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полк»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Театральной площади по Курортному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проспекту к стеле «Подвиг во имя жизни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Концертный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Театральной площади (перед крыльцом Зимнего театра) и на Площади у Зала органной и камерной музыки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театрализованные площадки	 «Парк Победы»,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мастеров декоративно-прикладного искусства «Город мастеров»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Черешневом саду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6191"/>
          <a:stretch/>
        </p:blipFill>
        <p:spPr>
          <a:xfrm>
            <a:off x="1907704" y="3314452"/>
            <a:ext cx="2952328" cy="152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13527"/>
            <a:ext cx="1908175" cy="147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r="3366"/>
          <a:stretch/>
        </p:blipFill>
        <p:spPr>
          <a:xfrm>
            <a:off x="4788024" y="3248973"/>
            <a:ext cx="2304256" cy="163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3" r="-1426" b="28738"/>
          <a:stretch/>
        </p:blipFill>
        <p:spPr>
          <a:xfrm>
            <a:off x="7033876" y="3294394"/>
            <a:ext cx="2160549" cy="154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5288" y="267494"/>
            <a:ext cx="84248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15.00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Всероссийская акция «Рекорд Победы» на площади Флага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16.00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гостиная «Фронтовая лирика» на Ротонде (ул.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Несебрская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5/9)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16.00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площади у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Собрания Сочи  -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концерт любительских хоровых коллективов «И музы не смолкали…» 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22.00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Праздничный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салют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мая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муниципальные музеи города будут открыты для посещения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20997"/>
            <a:ext cx="3096344" cy="177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32981"/>
            <a:ext cx="3024336" cy="172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33" y="3265409"/>
            <a:ext cx="2304256" cy="173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79388" y="303213"/>
            <a:ext cx="86407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районов города Сочи</a:t>
            </a:r>
          </a:p>
          <a:p>
            <a:pPr eaLnBrk="1" hangingPunct="1"/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и 9 мая: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торжественные возложения венков и цветов к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памятникам воинам, погибших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акция «Бессмертный полк»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народные гуляния, «Солдатская каша»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праздничные концерты творческих коллективов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7734"/>
            <a:ext cx="2961301" cy="251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5804"/>
            <a:ext cx="2866109" cy="188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37" y="2755135"/>
            <a:ext cx="2747762" cy="223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663" y="107950"/>
            <a:ext cx="8713787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основных городских мероприятий:</a:t>
            </a:r>
          </a:p>
          <a:p>
            <a:pPr>
              <a:defRPr/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 Стела «Подвиг во имя жизни»: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ограждения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(фан-барьеры)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ЧОП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«Витязь» в количестве 4 человек с ручными металлоискателями</a:t>
            </a:r>
          </a:p>
          <a:p>
            <a:pPr marL="285750" indent="-285750">
              <a:buFontTx/>
              <a:buChar char="-"/>
              <a:defRPr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в микрорайоне Завокзальный: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ограждения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(фан-барьеры)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ЧОП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«Витязь» в количестве 4 человек с ручными металлоискателями.</a:t>
            </a:r>
          </a:p>
          <a:p>
            <a:pPr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Зимнего театра: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ограждения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(фан-барьеры)</a:t>
            </a: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рамок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ЧОП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«Витязь» в количестве 15 человек.</a:t>
            </a:r>
          </a:p>
          <a:p>
            <a:pPr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Южного мола: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ограждения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«Хересами»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рамки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ЧОП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«Витязь» в количестве 8 человек.</a:t>
            </a:r>
          </a:p>
          <a:p>
            <a:pPr>
              <a:defRPr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маршруту шествия: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ограждения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(фан-барьеры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сигнальной лентой)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9257</TotalTime>
  <Words>522</Words>
  <Application>Microsoft Office PowerPoint</Application>
  <PresentationFormat>Экран (16:9)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Богиня...</dc:creator>
  <cp:lastModifiedBy>Попко-Садчикова Ирина Анатольевна</cp:lastModifiedBy>
  <cp:revision>222</cp:revision>
  <dcterms:created xsi:type="dcterms:W3CDTF">2015-09-23T12:23:26Z</dcterms:created>
  <dcterms:modified xsi:type="dcterms:W3CDTF">2019-04-10T08:19:00Z</dcterms:modified>
</cp:coreProperties>
</file>